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69" r:id="rId42"/>
    <p:sldId id="297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B562-B739-4D73-80C4-0854E52546C4}" type="datetimeFigureOut">
              <a:rPr lang="hu-HU" smtClean="0"/>
              <a:t>2012.01.28.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B226-ACFF-4031-B847-D80179E4F4A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981-keresztes_hadjarat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98" y="-1"/>
            <a:ext cx="4700604" cy="6878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41_00079310~die-eroberung-jerusalems-durch-gottfried-von-bouillon-1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462" y="134345"/>
            <a:ext cx="9221190" cy="65893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428597_f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680" y="719627"/>
            <a:ext cx="9180680" cy="54187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951779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635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233658500_siege-of-constantino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81" y="0"/>
            <a:ext cx="7638639" cy="68930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716884021246643718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56" y="0"/>
            <a:ext cx="6662889" cy="689352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 spanyol armada Anglia partjai el__t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086" y="1142984"/>
            <a:ext cx="9261672" cy="45720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" name="Tartalom helye 32" descr="a-templomos-rend-pecset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926" y="0"/>
            <a:ext cx="6750148" cy="6824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crusade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146" y="717712"/>
            <a:ext cx="9174146" cy="5422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crusadersmosle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43" y="355420"/>
            <a:ext cx="9155343" cy="614716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Cs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545" y="0"/>
            <a:ext cx="7050911" cy="68455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europa a keresztes haboruk idej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78" y="499822"/>
            <a:ext cx="9160678" cy="58583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fegyv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56" y="0"/>
            <a:ext cx="5908489" cy="684071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fegyv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27" y="0"/>
            <a:ext cx="4642746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frigyes-halala-metsz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982" y="0"/>
            <a:ext cx="5432036" cy="68252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gustave-dore-gyermekek-keresztes-hadjar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969" y="0"/>
            <a:ext cx="5458062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unyadi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9" y="-47247"/>
            <a:ext cx="8962842" cy="69627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i.-andr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044" y="1504"/>
            <a:ext cx="4819913" cy="685649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i.andras-es-vi.lipot-hadjaratra-indu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256" y="-1"/>
            <a:ext cx="7017489" cy="685800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i.orban-egy-konyvb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5" y="535761"/>
            <a:ext cx="9147010" cy="578647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x.-szent-laj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945" y="0"/>
            <a:ext cx="545211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jruzsalem-bevetele-1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719" y="0"/>
            <a:ext cx="7170562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zaladin birodal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" y="107145"/>
            <a:ext cx="9208157" cy="664371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eresztes kato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01" y="-6147"/>
            <a:ext cx="5449398" cy="686414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eresztes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19" y="1"/>
            <a:ext cx="6439763" cy="680901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lovag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061" y="367948"/>
            <a:ext cx="9193061" cy="612210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michal-elwiro-andriolli-teuton-keresztes-lovagok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91" y="0"/>
            <a:ext cx="4732018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nyari_eva_festme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3291"/>
            <a:ext cx="9144000" cy="615141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portugália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161"/>
            <a:ext cx="9144000" cy="639767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aladin_hattin_0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-730"/>
            <a:ext cx="7858179" cy="685532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iegeofAntioch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498" y="0"/>
            <a:ext cx="4613005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iege-of-antio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3336"/>
            <a:ext cx="9144000" cy="573132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iegeofdamasc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773" y="-11004"/>
            <a:ext cx="4686455" cy="68690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d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245" y="0"/>
            <a:ext cx="7519511" cy="686197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zenterzsebet091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385" y="0"/>
            <a:ext cx="7601231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-keresztes-hadjaratok_original_56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873" y="0"/>
            <a:ext cx="5184254" cy="691030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vizjelag.ph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-11973"/>
            <a:ext cx="4857784" cy="6934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_johannita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063" y="0"/>
            <a:ext cx="462987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_orban_papa_a_clermont-i_zsina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624" y="0"/>
            <a:ext cx="7354753" cy="68629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6_crusa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464" y="0"/>
            <a:ext cx="4981073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7_acrai_tana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52" y="0"/>
            <a:ext cx="6553296" cy="68501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8_salad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612" y="0"/>
            <a:ext cx="4660776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Diavetítés a képernyőre (4:3 oldalarány)</PresentationFormat>
  <Paragraphs>0</Paragraphs>
  <Slides>42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hanati</dc:creator>
  <cp:lastModifiedBy>hanati</cp:lastModifiedBy>
  <cp:revision>7</cp:revision>
  <dcterms:created xsi:type="dcterms:W3CDTF">2012-01-28T19:10:49Z</dcterms:created>
  <dcterms:modified xsi:type="dcterms:W3CDTF">2012-01-28T19:51:07Z</dcterms:modified>
</cp:coreProperties>
</file>